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97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73" autoAdjust="0"/>
    <p:restoredTop sz="94660"/>
  </p:normalViewPr>
  <p:slideViewPr>
    <p:cSldViewPr snapToGrid="0">
      <p:cViewPr>
        <p:scale>
          <a:sx n="100" d="100"/>
          <a:sy n="100" d="100"/>
        </p:scale>
        <p:origin x="1152" y="2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5E62F-FF44-435F-9602-523BF4FF07E7}" type="datetimeFigureOut">
              <a:rPr lang="en-US" smtClean="0"/>
              <a:t>5/8/2022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53B64-FA8F-4616-90E2-B0E09CC1D3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1636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5E62F-FF44-435F-9602-523BF4FF07E7}" type="datetimeFigureOut">
              <a:rPr lang="en-US" smtClean="0"/>
              <a:t>5/8/2022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53B64-FA8F-4616-90E2-B0E09CC1D3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3456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5E62F-FF44-435F-9602-523BF4FF07E7}" type="datetimeFigureOut">
              <a:rPr lang="en-US" smtClean="0"/>
              <a:t>5/8/2022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53B64-FA8F-4616-90E2-B0E09CC1D3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9955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5E62F-FF44-435F-9602-523BF4FF07E7}" type="datetimeFigureOut">
              <a:rPr lang="en-US" smtClean="0"/>
              <a:t>5/8/2022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53B64-FA8F-4616-90E2-B0E09CC1D3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0468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5E62F-FF44-435F-9602-523BF4FF07E7}" type="datetimeFigureOut">
              <a:rPr lang="en-US" smtClean="0"/>
              <a:t>5/8/2022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53B64-FA8F-4616-90E2-B0E09CC1D3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3868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5E62F-FF44-435F-9602-523BF4FF07E7}" type="datetimeFigureOut">
              <a:rPr lang="en-US" smtClean="0"/>
              <a:t>5/8/2022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53B64-FA8F-4616-90E2-B0E09CC1D3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18334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5E62F-FF44-435F-9602-523BF4FF07E7}" type="datetimeFigureOut">
              <a:rPr lang="en-US" smtClean="0"/>
              <a:t>5/8/2022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53B64-FA8F-4616-90E2-B0E09CC1D3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91265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5E62F-FF44-435F-9602-523BF4FF07E7}" type="datetimeFigureOut">
              <a:rPr lang="en-US" smtClean="0"/>
              <a:t>5/8/2022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53B64-FA8F-4616-90E2-B0E09CC1D3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82782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5E62F-FF44-435F-9602-523BF4FF07E7}" type="datetimeFigureOut">
              <a:rPr lang="en-US" smtClean="0"/>
              <a:t>5/8/2022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53B64-FA8F-4616-90E2-B0E09CC1D3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387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5E62F-FF44-435F-9602-523BF4FF07E7}" type="datetimeFigureOut">
              <a:rPr lang="en-US" smtClean="0"/>
              <a:t>5/8/2022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61453B64-FA8F-4616-90E2-B0E09CC1D3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6288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5E62F-FF44-435F-9602-523BF4FF07E7}" type="datetimeFigureOut">
              <a:rPr lang="en-US" smtClean="0"/>
              <a:t>5/8/2022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53B64-FA8F-4616-90E2-B0E09CC1D3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2554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5E62F-FF44-435F-9602-523BF4FF07E7}" type="datetimeFigureOut">
              <a:rPr lang="en-US" smtClean="0"/>
              <a:t>5/8/2022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53B64-FA8F-4616-90E2-B0E09CC1D3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4995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5E62F-FF44-435F-9602-523BF4FF07E7}" type="datetimeFigureOut">
              <a:rPr lang="en-US" smtClean="0"/>
              <a:t>5/8/2022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53B64-FA8F-4616-90E2-B0E09CC1D3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2167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5E62F-FF44-435F-9602-523BF4FF07E7}" type="datetimeFigureOut">
              <a:rPr lang="en-US" smtClean="0"/>
              <a:t>5/8/2022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53B64-FA8F-4616-90E2-B0E09CC1D3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7975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5E62F-FF44-435F-9602-523BF4FF07E7}" type="datetimeFigureOut">
              <a:rPr lang="en-US" smtClean="0"/>
              <a:t>5/8/2022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53B64-FA8F-4616-90E2-B0E09CC1D3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8074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5E62F-FF44-435F-9602-523BF4FF07E7}" type="datetimeFigureOut">
              <a:rPr lang="en-US" smtClean="0"/>
              <a:t>5/8/2022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53B64-FA8F-4616-90E2-B0E09CC1D3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7688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5E62F-FF44-435F-9602-523BF4FF07E7}" type="datetimeFigureOut">
              <a:rPr lang="en-US" smtClean="0"/>
              <a:t>5/8/2022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53B64-FA8F-4616-90E2-B0E09CC1D3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418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5415E62F-FF44-435F-9602-523BF4FF07E7}" type="datetimeFigureOut">
              <a:rPr lang="en-US" smtClean="0"/>
              <a:t>5/8/2022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61453B64-FA8F-4616-90E2-B0E09CC1D3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1208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8" r:id="rId1"/>
    <p:sldLayoutId id="2147483899" r:id="rId2"/>
    <p:sldLayoutId id="2147483900" r:id="rId3"/>
    <p:sldLayoutId id="2147483901" r:id="rId4"/>
    <p:sldLayoutId id="2147483902" r:id="rId5"/>
    <p:sldLayoutId id="2147483903" r:id="rId6"/>
    <p:sldLayoutId id="2147483904" r:id="rId7"/>
    <p:sldLayoutId id="2147483905" r:id="rId8"/>
    <p:sldLayoutId id="2147483906" r:id="rId9"/>
    <p:sldLayoutId id="2147483907" r:id="rId10"/>
    <p:sldLayoutId id="2147483908" r:id="rId11"/>
    <p:sldLayoutId id="2147483909" r:id="rId12"/>
    <p:sldLayoutId id="2147483910" r:id="rId13"/>
    <p:sldLayoutId id="2147483911" r:id="rId14"/>
    <p:sldLayoutId id="2147483912" r:id="rId15"/>
    <p:sldLayoutId id="2147483913" r:id="rId16"/>
    <p:sldLayoutId id="2147483914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10.png"/><Relationship Id="rId3" Type="http://schemas.openxmlformats.org/officeDocument/2006/relationships/audio" Target="../media/media1.mp3"/><Relationship Id="rId7" Type="http://schemas.openxmlformats.org/officeDocument/2006/relationships/audio" Target="../media/media3.mp3"/><Relationship Id="rId12" Type="http://schemas.openxmlformats.org/officeDocument/2006/relationships/image" Target="../media/image9.png"/><Relationship Id="rId2" Type="http://schemas.microsoft.com/office/2007/relationships/media" Target="../media/media1.mp3"/><Relationship Id="rId1" Type="http://schemas.openxmlformats.org/officeDocument/2006/relationships/vmlDrawing" Target="../drawings/vmlDrawing1.vml"/><Relationship Id="rId6" Type="http://schemas.microsoft.com/office/2007/relationships/media" Target="../media/media3.mp3"/><Relationship Id="rId11" Type="http://schemas.openxmlformats.org/officeDocument/2006/relationships/image" Target="../media/image7.emf"/><Relationship Id="rId5" Type="http://schemas.openxmlformats.org/officeDocument/2006/relationships/audio" Target="../media/media2.mp3"/><Relationship Id="rId10" Type="http://schemas.openxmlformats.org/officeDocument/2006/relationships/oleObject" Target="../embeddings/oleObject1.bin"/><Relationship Id="rId4" Type="http://schemas.microsoft.com/office/2007/relationships/media" Target="../media/media2.mp3"/><Relationship Id="rId9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Chells/CPSC-393-Project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58014-FBF2-67FC-C6CC-02AE85C8DBE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Music Generation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8B44A2-7D01-2249-D87F-AFEE55F609D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By: Daniel Chelling</a:t>
            </a:r>
          </a:p>
        </p:txBody>
      </p:sp>
    </p:spTree>
    <p:extLst>
      <p:ext uri="{BB962C8B-B14F-4D97-AF65-F5344CB8AC3E}">
        <p14:creationId xmlns:p14="http://schemas.microsoft.com/office/powerpoint/2010/main" val="39296956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D8653-BA8F-75C8-B93C-FD4CF0866A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643" y="2552700"/>
            <a:ext cx="10018713" cy="1752599"/>
          </a:xfrm>
        </p:spPr>
        <p:txBody>
          <a:bodyPr/>
          <a:lstStyle/>
          <a:p>
            <a:r>
              <a:rPr lang="en-US" dirty="0"/>
              <a:t>FIN</a:t>
            </a:r>
          </a:p>
        </p:txBody>
      </p:sp>
    </p:spTree>
    <p:extLst>
      <p:ext uri="{BB962C8B-B14F-4D97-AF65-F5344CB8AC3E}">
        <p14:creationId xmlns:p14="http://schemas.microsoft.com/office/powerpoint/2010/main" val="7765356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BF1D3-A104-4741-C22E-E3769C38D5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09" y="0"/>
            <a:ext cx="10018713" cy="1752599"/>
          </a:xfrm>
        </p:spPr>
        <p:txBody>
          <a:bodyPr/>
          <a:lstStyle/>
          <a:p>
            <a:r>
              <a:rPr lang="en-US" dirty="0"/>
              <a:t>Project Explanation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22D393-7045-9452-E650-B4B2FBB29A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08" y="1314450"/>
            <a:ext cx="10018713" cy="3124201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Utilizing recurrent neural net architecture to create original music based on multiple datasets making a Midi -&gt; Midi model.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3B242A-391D-A2E4-DB6E-B157FA7860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8164" y="4448177"/>
            <a:ext cx="3703836" cy="2410333"/>
          </a:xfrm>
          <a:prstGeom prst="rect">
            <a:avLst/>
          </a:prstGeom>
        </p:spPr>
      </p:pic>
      <p:pic>
        <p:nvPicPr>
          <p:cNvPr id="2050" name="Picture 2" descr="What are MIDI files and how to use them? - Jacob's Piano">
            <a:extLst>
              <a:ext uri="{FF2B5EF4-FFF2-40B4-BE49-F238E27FC236}">
                <a16:creationId xmlns:a16="http://schemas.microsoft.com/office/drawing/2014/main" id="{EFF4B7D0-7DA5-05FE-49BA-7ACAD7C52E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045448"/>
            <a:ext cx="5000092" cy="2812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3401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BA4B33-9B28-3F46-5201-3101DE9EA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of the Art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44F61A-395E-F6B9-85BD-356250023D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1" y="2695574"/>
            <a:ext cx="10018713" cy="4162426"/>
          </a:xfrm>
        </p:spPr>
        <p:txBody>
          <a:bodyPr>
            <a:normAutofit lnSpcReduction="10000"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MUSNET –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OpenAI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Transformer Model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Midi Files encoded as pitch volume and instrument in one token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Midi -&gt; Audio/Midi</a:t>
            </a:r>
          </a:p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JukeBox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OpenAI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Raw audio + Lyrics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Audio -&gt; CNNs -&gt; Transformer -&gt; CNNs -&gt; Gen Audio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MAESTRO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Audio-Midi-Audio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60599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AB03E-78A3-4695-F51B-B823101BF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8710" y="685800"/>
            <a:ext cx="4904314" cy="1752599"/>
          </a:xfrm>
        </p:spPr>
        <p:txBody>
          <a:bodyPr>
            <a:normAutofit/>
          </a:bodyPr>
          <a:lstStyle/>
          <a:p>
            <a:r>
              <a:rPr lang="en-US"/>
              <a:t>Dataset Explanation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A97ECE-85E5-7F65-772A-00F49B5B68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98709" y="2666999"/>
            <a:ext cx="4904314" cy="3124201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Datasets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MAESTRO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Classical Guitar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Metal/Rock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Irish Songs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Francisco </a:t>
            </a:r>
            <a:r>
              <a:rPr lang="en-US" sz="2000" dirty="0" err="1"/>
              <a:t>Tárrega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 descr="Calendar&#10;&#10;Description automatically generated">
            <a:extLst>
              <a:ext uri="{FF2B5EF4-FFF2-40B4-BE49-F238E27FC236}">
                <a16:creationId xmlns:a16="http://schemas.microsoft.com/office/drawing/2014/main" id="{9A8069D6-B445-BFB3-7EE0-255491070A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9"/>
            <a:ext cx="6286500" cy="2268869"/>
          </a:xfrm>
          <a:prstGeom prst="rect">
            <a:avLst/>
          </a:prstGeom>
        </p:spPr>
      </p:pic>
      <p:pic>
        <p:nvPicPr>
          <p:cNvPr id="13" name="Picture 12" descr="Table&#10;&#10;Description automatically generated with medium confidence">
            <a:extLst>
              <a:ext uri="{FF2B5EF4-FFF2-40B4-BE49-F238E27FC236}">
                <a16:creationId xmlns:a16="http://schemas.microsoft.com/office/drawing/2014/main" id="{B651B457-DCA7-813D-FDC9-35FF28088C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84201"/>
            <a:ext cx="6286500" cy="2273640"/>
          </a:xfrm>
          <a:prstGeom prst="rect">
            <a:avLst/>
          </a:prstGeom>
        </p:spPr>
      </p:pic>
      <p:pic>
        <p:nvPicPr>
          <p:cNvPr id="17" name="Picture 1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BB260775-1696-CBB6-E791-B7B6EB7D9E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7" y="2293461"/>
            <a:ext cx="6279413" cy="2271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6447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143144-86FD-1F68-5001-72A9BBE1A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94E3AA-902E-0E01-60E0-7855A01570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2666999"/>
            <a:ext cx="10018713" cy="3409951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Process each song into array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Ignore the time and keep it constant (all quarter notes)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Chords as one string of notes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mapping function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Sequence Data and One-Hot Encode</a:t>
            </a:r>
          </a:p>
        </p:txBody>
      </p:sp>
    </p:spTree>
    <p:extLst>
      <p:ext uri="{BB962C8B-B14F-4D97-AF65-F5344CB8AC3E}">
        <p14:creationId xmlns:p14="http://schemas.microsoft.com/office/powerpoint/2010/main" val="33564540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DE96F-91AA-3D10-E412-79007F811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AB527C-C545-2E0A-47B4-5629ED2CC4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Two LSTM Layers (using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CuDNNLSTM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Dropout at 30%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Dense Layer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Checkpoints every Epoch</a:t>
            </a:r>
          </a:p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Softmax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Activation </a:t>
            </a:r>
          </a:p>
        </p:txBody>
      </p:sp>
    </p:spTree>
    <p:extLst>
      <p:ext uri="{BB962C8B-B14F-4D97-AF65-F5344CB8AC3E}">
        <p14:creationId xmlns:p14="http://schemas.microsoft.com/office/powerpoint/2010/main" val="20433938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632F7-EDB3-9BF3-615D-AF5C8DA249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3405" y="-50800"/>
            <a:ext cx="10018713" cy="1752599"/>
          </a:xfrm>
        </p:spPr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4" name="test_output5(Guitar)">
            <a:hlinkClick r:id="" action="ppaction://media"/>
            <a:extLst>
              <a:ext uri="{FF2B5EF4-FFF2-40B4-BE49-F238E27FC236}">
                <a16:creationId xmlns:a16="http://schemas.microsoft.com/office/drawing/2014/main" id="{43EAFFAB-1AF3-69D3-AA86-1535D1AA1FCA}"/>
              </a:ext>
            </a:extLst>
          </p:cNvPr>
          <p:cNvPicPr>
            <a:picLocks noGrp="1" noChangeAspect="1"/>
          </p:cNvPicPr>
          <p:nvPr>
            <p:ph idx="1"/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175628" y="330200"/>
            <a:ext cx="609600" cy="609600"/>
          </a:xfrm>
        </p:spPr>
      </p:pic>
      <p:pic>
        <p:nvPicPr>
          <p:cNvPr id="5" name="test_output6(Electric Model49)">
            <a:hlinkClick r:id="" action="ppaction://media"/>
            <a:extLst>
              <a:ext uri="{FF2B5EF4-FFF2-40B4-BE49-F238E27FC236}">
                <a16:creationId xmlns:a16="http://schemas.microsoft.com/office/drawing/2014/main" id="{F99E15EA-2121-BDEE-014E-1776E210124F}"/>
              </a:ext>
            </a:extLst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9680575" y="330200"/>
            <a:ext cx="609600" cy="609600"/>
          </a:xfrm>
          <a:prstGeom prst="rect">
            <a:avLst/>
          </a:prstGeom>
        </p:spPr>
      </p:pic>
      <p:pic>
        <p:nvPicPr>
          <p:cNvPr id="6" name="test_output(Tarrega model 67)">
            <a:hlinkClick r:id="" action="ppaction://media"/>
            <a:extLst>
              <a:ext uri="{FF2B5EF4-FFF2-40B4-BE49-F238E27FC236}">
                <a16:creationId xmlns:a16="http://schemas.microsoft.com/office/drawing/2014/main" id="{982A9A90-5A75-CD12-0E5B-D192439112FD}"/>
              </a:ext>
            </a:extLst>
          </p:cNvPr>
          <p:cNvPicPr>
            <a:picLocks noChangeAspect="1"/>
          </p:cNvPicPr>
          <p:nvPr>
            <a:audioFile r:link="rId7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161712" y="330200"/>
            <a:ext cx="609600" cy="609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95CEDB3-6AAC-D4F3-4CA4-6926E3959627}"/>
              </a:ext>
            </a:extLst>
          </p:cNvPr>
          <p:cNvSpPr txBox="1"/>
          <p:nvPr/>
        </p:nvSpPr>
        <p:spPr>
          <a:xfrm>
            <a:off x="7848600" y="1057275"/>
            <a:ext cx="4191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Classical Guitar Model        Metal Model                  </a:t>
            </a:r>
            <a:r>
              <a:rPr lang="en-US" sz="1200" dirty="0" err="1"/>
              <a:t>Tárrega</a:t>
            </a:r>
            <a:r>
              <a:rPr lang="en-US" sz="1200" dirty="0"/>
              <a:t> Model</a:t>
            </a:r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979EA75A-9309-7C5A-790E-6736A53172B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7770779"/>
              </p:ext>
            </p:extLst>
          </p:nvPr>
        </p:nvGraphicFramePr>
        <p:xfrm>
          <a:off x="400844" y="939800"/>
          <a:ext cx="3829050" cy="5418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1" name="Acrobat Document" r:id="rId10" imgW="5667198" imgH="8020037" progId="Acrobat.Document.DC">
                  <p:embed/>
                </p:oleObj>
              </mc:Choice>
              <mc:Fallback>
                <p:oleObj name="Acrobat Document" r:id="rId10" imgW="5667198" imgH="8020037" progId="Acrobat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00844" y="939800"/>
                        <a:ext cx="3829050" cy="54181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Picture 10" descr="Table&#10;&#10;Description automatically generated with medium confidence">
            <a:extLst>
              <a:ext uri="{FF2B5EF4-FFF2-40B4-BE49-F238E27FC236}">
                <a16:creationId xmlns:a16="http://schemas.microsoft.com/office/drawing/2014/main" id="{1D33B19B-ECEF-BED6-326C-51568227338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8175" y="1320800"/>
            <a:ext cx="7743825" cy="2800711"/>
          </a:xfrm>
          <a:prstGeom prst="rect">
            <a:avLst/>
          </a:prstGeom>
        </p:spPr>
      </p:pic>
      <p:pic>
        <p:nvPicPr>
          <p:cNvPr id="13" name="Picture 12" descr="A picture containing table&#10;&#10;Description automatically generated">
            <a:extLst>
              <a:ext uri="{FF2B5EF4-FFF2-40B4-BE49-F238E27FC236}">
                <a16:creationId xmlns:a16="http://schemas.microsoft.com/office/drawing/2014/main" id="{15F1CA0B-D49E-139F-F650-5387564D19C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8175" y="4092755"/>
            <a:ext cx="7743825" cy="2800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527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758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2810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2734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 vol="8000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audio>
              <p:cMediaNode vol="8000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783193-C48A-7096-0057-BD507A0C3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steps for improvement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23CDC7-BED7-FC9C-667B-6D21311B5E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2362200"/>
            <a:ext cx="10018713" cy="4333875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 Current Model Structure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Better Parsing Data to get rid of background noise from multi-instrument songs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N-gram similarity comparison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Expanding the Depth of the model and tweaking hyperparameters 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 with different new dataset found after I finished the model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Full Model Restructure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Change to Transformer Model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Encode song title and instrument with notes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a combination of the datasets found so far</a:t>
            </a:r>
          </a:p>
        </p:txBody>
      </p:sp>
    </p:spTree>
    <p:extLst>
      <p:ext uri="{BB962C8B-B14F-4D97-AF65-F5344CB8AC3E}">
        <p14:creationId xmlns:p14="http://schemas.microsoft.com/office/powerpoint/2010/main" val="12109700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0396-7270-5431-0AAC-6F1F6BF11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Link With 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06B991-C6FE-7D6B-C95C-6223CB61DB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https://github.com/DChells/CPSC-393-Project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161407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TM03457496[[fn=Parallax]]</Template>
  <TotalTime>2258</TotalTime>
  <Words>228</Words>
  <Application>Microsoft Office PowerPoint</Application>
  <PresentationFormat>Widescreen</PresentationFormat>
  <Paragraphs>48</Paragraphs>
  <Slides>10</Slides>
  <Notes>0</Notes>
  <HiddenSlides>0</HiddenSlides>
  <MMClips>3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Corbel</vt:lpstr>
      <vt:lpstr>Times New Roman</vt:lpstr>
      <vt:lpstr>Parallax</vt:lpstr>
      <vt:lpstr>Adobe Acrobat Document</vt:lpstr>
      <vt:lpstr>Music Generation</vt:lpstr>
      <vt:lpstr>Project Explanation</vt:lpstr>
      <vt:lpstr>State of the Art Solution</vt:lpstr>
      <vt:lpstr>Dataset Explanation</vt:lpstr>
      <vt:lpstr>Data Preprocessing</vt:lpstr>
      <vt:lpstr>Model Layout</vt:lpstr>
      <vt:lpstr>Results</vt:lpstr>
      <vt:lpstr>Future steps for improvement</vt:lpstr>
      <vt:lpstr>GitHub Link With References</vt:lpstr>
      <vt:lpstr>FIN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Music Generation</dc:title>
  <dc:creator>Daniel</dc:creator>
  <cp:lastModifiedBy>Daniel</cp:lastModifiedBy>
  <cp:revision>88</cp:revision>
  <dcterms:created xsi:type="dcterms:W3CDTF">2022-05-08T13:16:58Z</dcterms:created>
  <dcterms:modified xsi:type="dcterms:W3CDTF">2022-05-10T14:48:14Z</dcterms:modified>
</cp:coreProperties>
</file>